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307" r:id="rId10"/>
    <p:sldId id="264" r:id="rId11"/>
    <p:sldId id="265" r:id="rId12"/>
    <p:sldId id="266" r:id="rId13"/>
    <p:sldId id="267" r:id="rId14"/>
    <p:sldId id="268" r:id="rId15"/>
    <p:sldId id="269" r:id="rId16"/>
    <p:sldId id="306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92"/>
    <p:restoredTop sz="94688"/>
  </p:normalViewPr>
  <p:slideViewPr>
    <p:cSldViewPr snapToGrid="0" snapToObjects="1">
      <p:cViewPr varScale="1">
        <p:scale>
          <a:sx n="69" d="100"/>
          <a:sy n="69" d="100"/>
        </p:scale>
        <p:origin x="7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19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69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667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910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5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160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22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685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271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4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C1380-F080-0443-8F74-07DE215EDED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63A378-DF95-1349-AF26-FA4D8B4E4C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85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birds.cornell.edu/Page.aspx?pid=1059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Vast Mini Challenge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280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646E25-1042-4A81-9CFE-8FF933DAB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075" y="1568058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46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 4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6D19A38-BC0E-4E20-98EE-C6CBF12373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6339" y="1862570"/>
            <a:ext cx="4359322" cy="4351338"/>
          </a:xfrm>
        </p:spPr>
      </p:pic>
    </p:spTree>
    <p:extLst>
      <p:ext uri="{BB962C8B-B14F-4D97-AF65-F5344CB8AC3E}">
        <p14:creationId xmlns:p14="http://schemas.microsoft.com/office/powerpoint/2010/main" val="1356839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Basically all of Andrew’s findings</a:t>
            </a:r>
          </a:p>
        </p:txBody>
      </p:sp>
    </p:spTree>
    <p:extLst>
      <p:ext uri="{BB962C8B-B14F-4D97-AF65-F5344CB8AC3E}">
        <p14:creationId xmlns:p14="http://schemas.microsoft.com/office/powerpoint/2010/main" val="268091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36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 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203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listen to bird calls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http://www.birds.cornell.edu/Page.aspx%3Fpid%3D1059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experiments.withgoogle.com</a:t>
            </a:r>
            <a:r>
              <a:rPr lang="en-US" dirty="0"/>
              <a:t>/</a:t>
            </a:r>
            <a:r>
              <a:rPr lang="en-US" dirty="0" err="1"/>
              <a:t>ai</a:t>
            </a:r>
            <a:r>
              <a:rPr lang="en-US" dirty="0"/>
              <a:t>/bird-sounds/view/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332" y="2948024"/>
            <a:ext cx="5914690" cy="39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328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1576" y="477379"/>
            <a:ext cx="4264192" cy="20396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768" y="477379"/>
            <a:ext cx="5976005" cy="33929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576" y="2985316"/>
            <a:ext cx="4655764" cy="3872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99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Kasios</a:t>
            </a:r>
            <a:r>
              <a:rPr lang="en-US" dirty="0"/>
              <a:t> has presented this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Interactive have you heard the bird sounds?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873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are some birds in the area and how they sound: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Interaction to click a bird name and hear its sound, see its sound with the visualizations</a:t>
            </a:r>
          </a:p>
          <a:p>
            <a:r>
              <a:rPr lang="en-US" dirty="0" err="1"/>
              <a:t>Sameera</a:t>
            </a:r>
            <a:r>
              <a:rPr lang="en-US" dirty="0"/>
              <a:t> and </a:t>
            </a:r>
            <a:r>
              <a:rPr lang="en-US" dirty="0" err="1"/>
              <a:t>Cyrill’s</a:t>
            </a:r>
            <a:r>
              <a:rPr lang="en-US" dirty="0"/>
              <a:t> audio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1249502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have over 2k recordings of bird sounds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 showing hundreds of thousands of bird wave calls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137" y="2493900"/>
            <a:ext cx="7283116" cy="38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77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Welcome </a:t>
            </a:r>
            <a:r>
              <a:rPr lang="en-US" dirty="0" err="1"/>
              <a:t>Mistford</a:t>
            </a:r>
            <a:r>
              <a:rPr lang="en-US" dirty="0"/>
              <a:t> resident!</a:t>
            </a:r>
          </a:p>
          <a:p>
            <a:r>
              <a:rPr lang="en-US" dirty="0"/>
              <a:t>We live in a unique town next to </a:t>
            </a:r>
            <a:r>
              <a:rPr lang="en-US" dirty="0" err="1"/>
              <a:t>Boonsong</a:t>
            </a:r>
            <a:r>
              <a:rPr lang="en-US" dirty="0"/>
              <a:t> </a:t>
            </a:r>
            <a:r>
              <a:rPr lang="en-US" dirty="0" err="1"/>
              <a:t>Lekagul</a:t>
            </a:r>
            <a:r>
              <a:rPr lang="en-US" dirty="0"/>
              <a:t> Nature Preserve</a:t>
            </a:r>
          </a:p>
          <a:p>
            <a:r>
              <a:rPr lang="en-US" dirty="0"/>
              <a:t>We have an industrial giant </a:t>
            </a:r>
            <a:r>
              <a:rPr lang="en-US" dirty="0" err="1"/>
              <a:t>Kasios</a:t>
            </a:r>
            <a:endParaRPr lang="en-US" dirty="0"/>
          </a:p>
          <a:p>
            <a:r>
              <a:rPr lang="en-US" dirty="0"/>
              <a:t>And </a:t>
            </a:r>
            <a:r>
              <a:rPr lang="en-US" dirty="0" err="1"/>
              <a:t>Mitsford</a:t>
            </a:r>
            <a:r>
              <a:rPr lang="en-US" dirty="0"/>
              <a:t> College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1102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to identify the bird calls from </a:t>
            </a:r>
            <a:r>
              <a:rPr lang="en-US" dirty="0" err="1"/>
              <a:t>Kasios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known set</a:t>
            </a:r>
          </a:p>
          <a:p>
            <a:r>
              <a:rPr lang="en-US" dirty="0"/>
              <a:t>Take the bird sound</a:t>
            </a:r>
          </a:p>
          <a:p>
            <a:r>
              <a:rPr lang="en-US" dirty="0"/>
              <a:t>Turn it into a wav</a:t>
            </a:r>
          </a:p>
          <a:p>
            <a:r>
              <a:rPr lang="en-US" dirty="0"/>
              <a:t>Turn it into a vector of numbers</a:t>
            </a:r>
          </a:p>
          <a:p>
            <a:r>
              <a:rPr lang="en-US" dirty="0"/>
              <a:t>Do this for all the bird sounds</a:t>
            </a:r>
          </a:p>
          <a:p>
            <a:r>
              <a:rPr lang="en-US" dirty="0"/>
              <a:t>Create an equation for </a:t>
            </a:r>
            <a:r>
              <a:rPr lang="en-US" dirty="0" err="1"/>
              <a:t>BirdA</a:t>
            </a:r>
            <a:r>
              <a:rPr lang="en-US" dirty="0"/>
              <a:t>, </a:t>
            </a:r>
            <a:r>
              <a:rPr lang="en-US" dirty="0" err="1"/>
              <a:t>BirdB</a:t>
            </a:r>
            <a:r>
              <a:rPr lang="en-US" dirty="0"/>
              <a:t>, </a:t>
            </a:r>
            <a:r>
              <a:rPr lang="en-US" dirty="0" err="1"/>
              <a:t>BirdC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392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we have a new bird sound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the sound</a:t>
            </a:r>
          </a:p>
          <a:p>
            <a:r>
              <a:rPr lang="en-US" dirty="0"/>
              <a:t>Turn it into a wav</a:t>
            </a:r>
          </a:p>
          <a:p>
            <a:r>
              <a:rPr lang="en-US" dirty="0"/>
              <a:t>Get its vectors</a:t>
            </a:r>
          </a:p>
          <a:p>
            <a:r>
              <a:rPr lang="en-US" dirty="0"/>
              <a:t>Plug it in to the different bird calls and see</a:t>
            </a:r>
            <a:r>
              <a:rPr lang="mr-IN" dirty="0"/>
              <a:t>…</a:t>
            </a:r>
            <a:r>
              <a:rPr lang="en-US" dirty="0"/>
              <a:t> what kind of bird is it likely?</a:t>
            </a:r>
          </a:p>
        </p:txBody>
      </p:sp>
    </p:spTree>
    <p:extLst>
      <p:ext uri="{BB962C8B-B14F-4D97-AF65-F5344CB8AC3E}">
        <p14:creationId xmlns:p14="http://schemas.microsoft.com/office/powerpoint/2010/main" val="18143230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Interactive process of drag and drop to do manual supervised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2080043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</a:t>
            </a:r>
            <a:r>
              <a:rPr lang="mr-IN" dirty="0"/>
              <a:t>…</a:t>
            </a:r>
            <a:r>
              <a:rPr lang="en-US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4259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the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Inferred results for the different birds</a:t>
            </a:r>
          </a:p>
        </p:txBody>
      </p:sp>
    </p:spTree>
    <p:extLst>
      <p:ext uri="{BB962C8B-B14F-4D97-AF65-F5344CB8AC3E}">
        <p14:creationId xmlns:p14="http://schemas.microsoft.com/office/powerpoint/2010/main" val="648128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listen to a couple of them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Bird call and visualization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9941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our understanding of where the birds live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the visualizations of the bird inferred and the location found</a:t>
            </a:r>
          </a:p>
          <a:p>
            <a:r>
              <a:rPr lang="en-US" dirty="0"/>
              <a:t>Charts Andrew and Aaron created</a:t>
            </a:r>
          </a:p>
        </p:txBody>
      </p:sp>
    </p:spTree>
    <p:extLst>
      <p:ext uri="{BB962C8B-B14F-4D97-AF65-F5344CB8AC3E}">
        <p14:creationId xmlns:p14="http://schemas.microsoft.com/office/powerpoint/2010/main" val="6920308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Only 4 pipets were found!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 are where the pipets were found</a:t>
            </a:r>
          </a:p>
        </p:txBody>
      </p:sp>
    </p:spTree>
    <p:extLst>
      <p:ext uri="{BB962C8B-B14F-4D97-AF65-F5344CB8AC3E}">
        <p14:creationId xmlns:p14="http://schemas.microsoft.com/office/powerpoint/2010/main" val="191618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hypothesis building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493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17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Boonsong</a:t>
            </a:r>
            <a:r>
              <a:rPr lang="en-US" dirty="0"/>
              <a:t> </a:t>
            </a:r>
            <a:r>
              <a:rPr lang="en-US" dirty="0" err="1"/>
              <a:t>Lekagul</a:t>
            </a:r>
            <a:r>
              <a:rPr lang="en-US" dirty="0"/>
              <a:t> Nature Preserve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was the last time you went to the Park? </a:t>
            </a:r>
          </a:p>
          <a:p>
            <a:pPr lvl="1"/>
            <a:r>
              <a:rPr lang="en-US" dirty="0"/>
              <a:t>Interactive response for people to enter when	</a:t>
            </a:r>
          </a:p>
          <a:p>
            <a:pPr lvl="1"/>
            <a:r>
              <a:rPr lang="en-US" dirty="0"/>
              <a:t>Interactive response for people to enter why</a:t>
            </a:r>
          </a:p>
        </p:txBody>
      </p:sp>
    </p:spTree>
    <p:extLst>
      <p:ext uri="{BB962C8B-B14F-4D97-AF65-F5344CB8AC3E}">
        <p14:creationId xmlns:p14="http://schemas.microsoft.com/office/powerpoint/2010/main" val="945445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589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7386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281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677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715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510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7080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0645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729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98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Bird Calling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Well, so far only X% of you went for bird calling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2779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184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7594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445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158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998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1354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87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205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302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64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did you notice the Pipit?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Rose-Crested Blue Pipit</a:t>
            </a:r>
          </a:p>
          <a:p>
            <a:r>
              <a:rPr lang="en-US" dirty="0"/>
              <a:t>This is our town’s adopted favorite bird</a:t>
            </a:r>
          </a:p>
          <a:p>
            <a:r>
              <a:rPr lang="en-US" dirty="0"/>
              <a:t>Pictures of the town appreciating Pipet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40455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3910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697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600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Did you see the Pipit when you were at the Park?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Interactive response if they saw the Pipet or not</a:t>
            </a:r>
          </a:p>
        </p:txBody>
      </p:sp>
    </p:spTree>
    <p:extLst>
      <p:ext uri="{BB962C8B-B14F-4D97-AF65-F5344CB8AC3E}">
        <p14:creationId xmlns:p14="http://schemas.microsoft.com/office/powerpoint/2010/main" val="7701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Mini-challenge 1 response</a:t>
            </a:r>
          </a:p>
          <a:p>
            <a:r>
              <a:rPr lang="en-US" dirty="0"/>
              <a:t>Do you detect any trends or anomalies in the patterns? Please limit your answer to 10 images and 1000 words.</a:t>
            </a:r>
          </a:p>
          <a:p>
            <a:pPr lvl="1"/>
            <a:r>
              <a:rPr lang="en-US" dirty="0"/>
              <a:t>Location trends</a:t>
            </a:r>
          </a:p>
          <a:p>
            <a:pPr lvl="1"/>
            <a:r>
              <a:rPr lang="en-US" dirty="0"/>
              <a:t>Time trends</a:t>
            </a:r>
          </a:p>
          <a:p>
            <a:pPr lvl="1"/>
            <a:r>
              <a:rPr lang="en-US" dirty="0"/>
              <a:t>Bird types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058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 the past 35 years, we saw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79C337-D346-497C-BC30-BC91EF4A6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094" y="1690688"/>
            <a:ext cx="5756542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38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6E1BA-3197-4247-8E9E-3AEFFEBB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 2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F95074C-A440-4DBB-9284-49469EE007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7730" y="1825625"/>
            <a:ext cx="57565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703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8456</TotalTime>
  <Words>427</Words>
  <Application>Microsoft Office PowerPoint</Application>
  <PresentationFormat>Widescreen</PresentationFormat>
  <Paragraphs>66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Calibri Light</vt:lpstr>
      <vt:lpstr>Mangal</vt:lpstr>
      <vt:lpstr>Office Theme</vt:lpstr>
      <vt:lpstr>Vast Mini Challenge 1</vt:lpstr>
      <vt:lpstr>Welcome</vt:lpstr>
      <vt:lpstr>Boonsong Lekagul Nature Preserve</vt:lpstr>
      <vt:lpstr>Bird Calling</vt:lpstr>
      <vt:lpstr>But did you notice the Pipit?</vt:lpstr>
      <vt:lpstr>Did you see the Pipit when you were at the Park?</vt:lpstr>
      <vt:lpstr>PowerPoint Presentation</vt:lpstr>
      <vt:lpstr>Over the past 35 years, we saw </vt:lpstr>
      <vt:lpstr>Vis 2</vt:lpstr>
      <vt:lpstr>Vis 3</vt:lpstr>
      <vt:lpstr>Vis 4</vt:lpstr>
      <vt:lpstr>Vis 4</vt:lpstr>
      <vt:lpstr>Vis 5</vt:lpstr>
      <vt:lpstr>Vis 6</vt:lpstr>
      <vt:lpstr>How to listen to bird calls</vt:lpstr>
      <vt:lpstr>PowerPoint Presentation</vt:lpstr>
      <vt:lpstr>Kasios has presented this…</vt:lpstr>
      <vt:lpstr>Here are some birds in the area and how they sound:</vt:lpstr>
      <vt:lpstr>We have over 2k recordings of bird sounds</vt:lpstr>
      <vt:lpstr>Let’s try to identify the bird calls from Kasios</vt:lpstr>
      <vt:lpstr>Now we have a new bird sound</vt:lpstr>
      <vt:lpstr>Visualization</vt:lpstr>
      <vt:lpstr>Processing ….</vt:lpstr>
      <vt:lpstr>Show the results</vt:lpstr>
      <vt:lpstr>Let’s listen to a couple of them</vt:lpstr>
      <vt:lpstr>Back to our understanding of where the birds live</vt:lpstr>
      <vt:lpstr>Only 4 pipets were found!</vt:lpstr>
      <vt:lpstr>Interactive hypothesis building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 SHAVERDIAN</dc:creator>
  <cp:lastModifiedBy>Tran, Andrew</cp:lastModifiedBy>
  <cp:revision>16</cp:revision>
  <dcterms:created xsi:type="dcterms:W3CDTF">2018-06-06T05:17:15Z</dcterms:created>
  <dcterms:modified xsi:type="dcterms:W3CDTF">2018-06-19T01:13:40Z</dcterms:modified>
</cp:coreProperties>
</file>

<file path=docProps/thumbnail.jpeg>
</file>